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BF5372-BBE5-98CC-8EAC-215F05872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43AE704-F609-0486-BB61-52AE29423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EF1244-E5F9-087B-8A2D-9586BE50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5B2BF2-8FA7-3ED0-8DF0-47470CA0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D2DECC-43F2-24F3-92A7-03F9B6960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20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993595-B601-FA76-BCF7-D9E63A6E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F983CE2-3556-7077-60C9-F785440E7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335D12-3815-C83A-F909-0E91FE875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930910-B838-E63E-D001-A1309F49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9FE9AE-F8DB-42EA-CE52-079FBF67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625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849360-E56C-9108-EC20-FDC1BF384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67FED0B-6C86-D444-AB7C-B1C9C7CA0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CB3E73-79BF-8F7C-7452-2DA7B6C84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DDA430-473E-C574-E02E-4F00D64B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67DC07-60B6-F428-67CF-28AF02C5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65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93889E-CE3B-F28F-3510-4B8172C6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F397B1-F49D-8767-BFE5-9123C59EE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02C814-548F-213A-4124-8E1DBD75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7B0EBE-6805-1AD2-14F1-C2FB5AD7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9A5ABB-9378-D60C-21C4-A70E7C19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84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D05EC6-7BEC-15B5-33E1-69914103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E1D310-F259-8775-C800-49FEC9FDB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565C0B-E075-6A08-4536-BEED54BA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09C6CF-8691-4624-523D-3CE98DB2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D37C742-59CB-9579-E0DC-EE9FD478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76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8EB00-6A12-32DB-D929-96D5489D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04FFCD-7CF6-B956-2F1F-2AD1802B7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1DEBF8-3863-CAFC-286D-C0E045645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14F9A1-3962-5078-3717-570B0EE8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ED3E06D-9B07-FEC9-0975-E8646E46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E9DD91-3A4B-FCBA-A039-3103AC09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5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1DBC54-2992-2B82-37A1-5DFC6FE5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58278EE-5524-F5A5-130E-9923B9A81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4C488A-BC45-9758-95C4-50D376586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5DBD47B-7BB8-91A6-27B8-A2AA4784E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2774853-FC3A-8E3F-A6FD-B18807ECB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6F9747D-C795-0B31-0E3A-4CC31836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F9B617C-CFCB-9B86-2C6C-FD171DC0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B7EB2CE-8F73-B24E-C376-8616CB28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30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E79A-09A7-62BE-FC00-9281CB7A9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664E6C7-C9FB-93F0-3988-903E46F4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4263A98-26F3-7F98-C498-1AFEDD32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4AE3BCF-A3CD-5407-9BAB-6706D48C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86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6F52D91-5CE6-0F72-E752-713334B1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CA49F2-4CE4-3959-474C-B81A6205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A6F977-50E5-EC84-749D-D73EED4F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04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836E6-89F2-AD5F-2D4C-93FFB469F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EDB4A7-A7A3-93D5-452F-326DE6FD3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225275-CD01-0631-C3C9-E87DA84A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C34DF24-D94B-881A-CE51-EC8363AB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A5CDED-A6D7-D82D-09F4-06DF8C18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BEFCA3-7AA3-1E2D-5CD1-19D04FEE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6339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03F00A-527E-5746-7112-74822AD8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28DAED3-CB9F-3B08-5CCE-86E432E4A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A363891-A2BE-AAA5-AB74-4936CDAAB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DE3AC5C-DD6D-55E6-C9CC-B7EF48BE3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832F33A-43DC-8B0C-1A06-2D1167D3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DB1EA5-18A3-A9AC-70BC-49BB53BB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15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131173B-20E2-E896-12BA-70983BE4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C225856-332C-6E44-1B62-3FA943047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7CC67D-EF00-5CC8-4A2E-90406D9E4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391E1D-AD72-45BF-86CD-E2D62D7AE7C9}" type="datetimeFigureOut">
              <a:rPr kumimoji="1" lang="ja-JP" altLang="en-US" smtClean="0"/>
              <a:t>2025/1/14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D937D5-185E-2011-3762-274CF49C8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2DBBFF-F82E-25D5-A637-4F6A06D0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A7DA42-1AE6-427A-9F86-5A80F1D9B4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48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8BA5414D-73CF-EE15-5C54-97C8888648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FFFEB68-0FA5-94DB-FD1A-0DD7FA5C3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9600" dirty="0"/>
              <a:t>Munako Artemis</a:t>
            </a:r>
            <a:endParaRPr kumimoji="1" lang="ja-JP" altLang="en-US" sz="96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3AF4FE7-B00E-B5C7-A26F-3616E3D9F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b="1" dirty="0"/>
              <a:t>チーム紹介</a:t>
            </a:r>
            <a:r>
              <a:rPr kumimoji="1" lang="ja-JP" altLang="en-US" b="1" dirty="0"/>
              <a:t>プレゼン</a:t>
            </a:r>
          </a:p>
        </p:txBody>
      </p:sp>
    </p:spTree>
    <p:extLst>
      <p:ext uri="{BB962C8B-B14F-4D97-AF65-F5344CB8AC3E}">
        <p14:creationId xmlns:p14="http://schemas.microsoft.com/office/powerpoint/2010/main" val="113502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BD99E-FA8C-C50F-F7E8-B0A0AE39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101A35-0997-5EB4-D239-B58AA0E30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kumimoji="1" lang="en-US" altLang="ja-JP" dirty="0"/>
              <a:t>2022</a:t>
            </a:r>
            <a:r>
              <a:rPr kumimoji="1" lang="ja-JP" altLang="en-US" dirty="0"/>
              <a:t>年 宗中アルテミス</a:t>
            </a:r>
            <a:r>
              <a:rPr kumimoji="1" lang="en-US" altLang="ja-JP" dirty="0"/>
              <a:t> </a:t>
            </a:r>
            <a:r>
              <a:rPr kumimoji="1" lang="ja-JP" altLang="en-US" dirty="0"/>
              <a:t>結成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kumimoji="1" lang="en-US" altLang="ja-JP" dirty="0" err="1"/>
              <a:t>RoboCupJunior</a:t>
            </a:r>
            <a:r>
              <a:rPr kumimoji="1" lang="en-US" altLang="ja-JP" dirty="0"/>
              <a:t> </a:t>
            </a:r>
            <a:r>
              <a:rPr kumimoji="1" lang="ja-JP" altLang="en-US" dirty="0"/>
              <a:t>福岡ノード</a:t>
            </a:r>
            <a:r>
              <a:rPr kumimoji="1" lang="en-US" altLang="ja-JP" dirty="0"/>
              <a:t>2022 </a:t>
            </a:r>
            <a:r>
              <a:rPr kumimoji="1" lang="ja-JP" altLang="en-US" dirty="0"/>
              <a:t>敗退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2023</a:t>
            </a:r>
            <a:r>
              <a:rPr lang="ja-JP" altLang="en-US" dirty="0"/>
              <a:t>年 新メンバーを加え</a:t>
            </a:r>
            <a:r>
              <a:rPr lang="en-US" altLang="ja-JP" dirty="0"/>
              <a:t>Munako Artemis</a:t>
            </a:r>
            <a:r>
              <a:rPr lang="ja-JP" altLang="en-US" dirty="0"/>
              <a:t>の結成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・</a:t>
            </a:r>
            <a:r>
              <a:rPr lang="en-US" altLang="ja-JP" dirty="0" err="1"/>
              <a:t>RoboCupJunior</a:t>
            </a:r>
            <a:r>
              <a:rPr lang="ja-JP" altLang="en-US" dirty="0"/>
              <a:t> </a:t>
            </a:r>
            <a:r>
              <a:rPr lang="en-US" altLang="ja-JP" dirty="0"/>
              <a:t>	</a:t>
            </a:r>
            <a:r>
              <a:rPr lang="ja-JP" altLang="en-US" dirty="0"/>
              <a:t>北九州オープン 優勝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			</a:t>
            </a:r>
            <a:r>
              <a:rPr kumimoji="1" lang="ja-JP" altLang="en-US" dirty="0"/>
              <a:t>福岡ノード 優勝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			</a:t>
            </a:r>
            <a:r>
              <a:rPr kumimoji="1" lang="ja-JP" altLang="en-US" dirty="0"/>
              <a:t>九州ブロック 優勝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・</a:t>
            </a:r>
            <a:r>
              <a:rPr kumimoji="1" lang="en-US" altLang="ja-JP" dirty="0" err="1"/>
              <a:t>RoboCupJunior</a:t>
            </a:r>
            <a:r>
              <a:rPr kumimoji="1" lang="en-US" altLang="ja-JP" dirty="0"/>
              <a:t> JapanOpen2023 Nagoya</a:t>
            </a:r>
          </a:p>
          <a:p>
            <a:pPr marL="0" indent="0">
              <a:buNone/>
            </a:pPr>
            <a:r>
              <a:rPr lang="en-US" altLang="ja-JP" dirty="0"/>
              <a:t>				19</a:t>
            </a:r>
            <a:r>
              <a:rPr lang="ja-JP" altLang="en-US" dirty="0"/>
              <a:t>位 </a:t>
            </a:r>
            <a:r>
              <a:rPr lang="en-US" altLang="ja-JP" dirty="0"/>
              <a:t>/ </a:t>
            </a:r>
            <a:r>
              <a:rPr lang="ja-JP" altLang="en-US" dirty="0"/>
              <a:t>最優秀プレゼン賞</a:t>
            </a:r>
            <a:endParaRPr lang="en-US" altLang="ja-JP" dirty="0"/>
          </a:p>
        </p:txBody>
      </p:sp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97F19166-104A-5F05-6B46-9C24F6C089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0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5ABC-18F9-47D4-7559-E69D97646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659466-3537-9C05-9920-CAFFFA80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F95D44-BFAA-C29D-504F-F17996D79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lang="en-US" altLang="ja-JP" dirty="0"/>
              <a:t>2024</a:t>
            </a:r>
            <a:r>
              <a:rPr lang="ja-JP" altLang="en-US" dirty="0"/>
              <a:t>年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</a:t>
            </a:r>
            <a:r>
              <a:rPr lang="en-US" altLang="ja-JP" dirty="0" err="1"/>
              <a:t>RoboCupJunior</a:t>
            </a:r>
            <a:r>
              <a:rPr lang="en-US" altLang="ja-JP" dirty="0"/>
              <a:t> </a:t>
            </a:r>
            <a:r>
              <a:rPr lang="ja-JP" altLang="en-US" dirty="0"/>
              <a:t>北九州ノード 優勝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		      </a:t>
            </a:r>
            <a:r>
              <a:rPr lang="ja-JP" altLang="en-US" dirty="0"/>
              <a:t>九州ブロック 準優勝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</a:t>
            </a:r>
            <a:r>
              <a:rPr lang="en-US" altLang="ja-JP" dirty="0" err="1"/>
              <a:t>RoboCupJunior</a:t>
            </a:r>
            <a:r>
              <a:rPr lang="en-US" altLang="ja-JP" dirty="0"/>
              <a:t> JapanOpen2024 Nagoya</a:t>
            </a:r>
          </a:p>
          <a:p>
            <a:pPr marL="0" indent="0">
              <a:buNone/>
            </a:pPr>
            <a:r>
              <a:rPr lang="en-US" altLang="ja-JP" dirty="0"/>
              <a:t>				</a:t>
            </a:r>
            <a:r>
              <a:rPr lang="ja-JP" altLang="en-US" dirty="0"/>
              <a:t>世界大会推薦順位</a:t>
            </a:r>
            <a:r>
              <a:rPr lang="en-US" altLang="ja-JP" dirty="0"/>
              <a:t>3</a:t>
            </a:r>
            <a:r>
              <a:rPr lang="ja-JP" altLang="en-US" dirty="0"/>
              <a:t>位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　・</a:t>
            </a:r>
            <a:r>
              <a:rPr lang="en-US" altLang="ja-JP" b="1" dirty="0"/>
              <a:t>RoboCup2024 Eindhoven </a:t>
            </a:r>
          </a:p>
          <a:p>
            <a:pPr marL="0" indent="0">
              <a:buNone/>
            </a:pPr>
            <a:r>
              <a:rPr lang="ja-JP" altLang="en-US" b="1" dirty="0"/>
              <a:t>　　 </a:t>
            </a:r>
            <a:r>
              <a:rPr lang="en-US" altLang="ja-JP" b="1" dirty="0"/>
              <a:t>Individual 3</a:t>
            </a:r>
            <a:r>
              <a:rPr lang="en-US" altLang="ja-JP" b="1" baseline="30000" dirty="0"/>
              <a:t>rd</a:t>
            </a:r>
            <a:r>
              <a:rPr lang="en-US" altLang="ja-JP" b="1" dirty="0"/>
              <a:t> Place / Top Presentation &amp; Poster</a:t>
            </a:r>
          </a:p>
        </p:txBody>
      </p:sp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1168D681-C487-312E-0F70-F187C2C24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0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0748-9E53-058B-96B1-A93641E14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1E2172-7486-F8E0-C1CF-77E49EF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81514F-36C4-000D-EEF4-B8D673553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・チーム活動のコンセプト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 algn="ctr">
              <a:buNone/>
            </a:pPr>
            <a:r>
              <a:rPr lang="ja-JP" altLang="en-US" sz="4000" dirty="0"/>
              <a:t>「世界一位にふさわしい</a:t>
            </a:r>
            <a:endParaRPr lang="en-US" altLang="ja-JP" sz="4000" dirty="0"/>
          </a:p>
          <a:p>
            <a:pPr marL="0" indent="0" algn="ctr">
              <a:buNone/>
            </a:pPr>
            <a:r>
              <a:rPr lang="en-US" altLang="ja-JP" sz="4000" dirty="0"/>
              <a:t>『</a:t>
            </a:r>
            <a:r>
              <a:rPr lang="ja-JP" altLang="en-US" sz="4000" dirty="0"/>
              <a:t>安定した</a:t>
            </a:r>
            <a:r>
              <a:rPr lang="en-US" altLang="ja-JP" sz="4000" dirty="0"/>
              <a:t>』</a:t>
            </a:r>
            <a:r>
              <a:rPr lang="ja-JP" altLang="en-US" sz="4000" dirty="0"/>
              <a:t>ロボットを作る」</a:t>
            </a:r>
            <a:endParaRPr lang="en-US" altLang="ja-JP" sz="4000" dirty="0"/>
          </a:p>
        </p:txBody>
      </p:sp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9816E3A1-47AE-9ECD-DB49-EA78221CAF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47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46319-5958-923C-F232-3F76626BE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69F63E-56B6-1750-A146-C6AEFF2F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AF9E89-AB5B-AE7B-BD13-9AA0B756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〇ハードウェア面では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・メンテナンス性が高い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  (=</a:t>
            </a:r>
            <a:r>
              <a:rPr lang="ja-JP" altLang="en-US" dirty="0"/>
              <a:t>故障時の部品の取り換えが容易</a:t>
            </a:r>
            <a:r>
              <a:rPr lang="en-US" altLang="ja-JP" dirty="0"/>
              <a:t>)</a:t>
            </a:r>
            <a:r>
              <a:rPr lang="ja-JP" altLang="en-US" dirty="0"/>
              <a:t>なロボットの設計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・電源の安定化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〇ソフトウェア面では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・保守性の高いプログラムを作成する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・「変更・追加・削除が容易である」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AA81EAB6-BA3B-0EB0-C3B9-BAED053E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0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ABDA8-434D-177E-3381-29363428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9B2B2B-C260-D518-294B-39D0AFDD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過去の活動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3F1B1B-D2C3-968F-7811-C7F46C680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4966" y="1518648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・地域貢献活動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lang="en-US" altLang="ja-JP" dirty="0"/>
              <a:t>…</a:t>
            </a:r>
            <a:r>
              <a:rPr lang="ja-JP" altLang="en-US" dirty="0"/>
              <a:t> ロボットの技術を通じた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「モノづくりの楽しさ」</a:t>
            </a:r>
            <a:endParaRPr kumimoji="1" lang="en-US" altLang="ja-JP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66C215-1D8B-AC25-8E3D-624B0EB1F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70" y="3726861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40AF95-11D3-31D9-3ABB-7019B90CD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346" y="3726861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F7CC48D3-1AC7-C8A9-9047-46A9A54785DE}"/>
              </a:ext>
            </a:extLst>
          </p:cNvPr>
          <p:cNvSpPr txBox="1">
            <a:spLocks/>
          </p:cNvSpPr>
          <p:nvPr/>
        </p:nvSpPr>
        <p:spPr>
          <a:xfrm>
            <a:off x="456285" y="151864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・ロボット製作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　</a:t>
            </a:r>
            <a:r>
              <a:rPr lang="en-US" altLang="ja-JP" dirty="0"/>
              <a:t>…</a:t>
            </a:r>
            <a:r>
              <a:rPr lang="ja-JP" altLang="en-US" dirty="0"/>
              <a:t> </a:t>
            </a:r>
            <a:r>
              <a:rPr lang="en-US" altLang="ja-JP" dirty="0" err="1"/>
              <a:t>RoboCupJunior</a:t>
            </a:r>
            <a:r>
              <a:rPr lang="en-US" altLang="ja-JP" dirty="0"/>
              <a:t> Soccer</a:t>
            </a:r>
          </a:p>
        </p:txBody>
      </p:sp>
      <p:pic>
        <p:nvPicPr>
          <p:cNvPr id="1032" name="Picture 8" descr="画像">
            <a:extLst>
              <a:ext uri="{FF2B5EF4-FFF2-40B4-BE49-F238E27FC236}">
                <a16:creationId xmlns:a16="http://schemas.microsoft.com/office/drawing/2014/main" id="{3EC75CAC-C016-C195-6FCA-56FB7E6A2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09" y="2635409"/>
            <a:ext cx="4706257" cy="21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DADC8E-9713-1884-8D60-2C0F142E4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r="19161"/>
          <a:stretch/>
        </p:blipFill>
        <p:spPr bwMode="auto">
          <a:xfrm>
            <a:off x="3763465" y="462638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4488980A-3241-7617-EB9D-34F102DA27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6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B9B2D-5E45-C47C-B3A4-902E976F0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71DD9E-0996-FD52-E92B-F28ECF2A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現在の活動</a:t>
            </a:r>
          </a:p>
        </p:txBody>
      </p:sp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EED861A3-A22C-B68B-ED82-4E3EB9934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" b="31296"/>
          <a:stretch/>
        </p:blipFill>
        <p:spPr bwMode="auto">
          <a:xfrm>
            <a:off x="5638802" y="1690688"/>
            <a:ext cx="3073400" cy="45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A2F2634-B0CC-5646-1339-8CDB0571B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1" r="14916"/>
          <a:stretch/>
        </p:blipFill>
        <p:spPr bwMode="auto">
          <a:xfrm>
            <a:off x="8888423" y="1690687"/>
            <a:ext cx="3303577" cy="455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FCEA3538-9DA6-0572-EB15-565873CFFE4D}"/>
              </a:ext>
            </a:extLst>
          </p:cNvPr>
          <p:cNvSpPr txBox="1">
            <a:spLocks/>
          </p:cNvSpPr>
          <p:nvPr/>
        </p:nvSpPr>
        <p:spPr>
          <a:xfrm>
            <a:off x="456285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</a:t>
            </a:r>
            <a:r>
              <a:rPr lang="en-US" altLang="ja-JP" dirty="0" err="1"/>
              <a:t>RoboCupJunior</a:t>
            </a:r>
            <a:r>
              <a:rPr lang="en-US" altLang="ja-JP" dirty="0"/>
              <a:t> Soccer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〇 </a:t>
            </a:r>
            <a:r>
              <a:rPr lang="en-US" altLang="ja-JP" dirty="0" err="1"/>
              <a:t>OpenLeague</a:t>
            </a:r>
            <a:r>
              <a:rPr lang="ja-JP" altLang="en-US" dirty="0"/>
              <a:t>への参加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( </a:t>
            </a:r>
            <a:r>
              <a:rPr lang="ja-JP" altLang="en-US" dirty="0"/>
              <a:t>左 </a:t>
            </a:r>
            <a:r>
              <a:rPr lang="en-US" altLang="ja-JP" dirty="0"/>
              <a:t>: </a:t>
            </a:r>
            <a:r>
              <a:rPr lang="ja-JP" altLang="en-US" dirty="0"/>
              <a:t>九州大会までのロボット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  右 </a:t>
            </a:r>
            <a:r>
              <a:rPr lang="en-US" altLang="ja-JP" dirty="0"/>
              <a:t>: </a:t>
            </a:r>
            <a:r>
              <a:rPr lang="ja-JP" altLang="en-US" dirty="0"/>
              <a:t>全国大会に出場予定の　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　   ロボット</a:t>
            </a:r>
            <a:r>
              <a:rPr lang="en-US" altLang="ja-JP" dirty="0"/>
              <a:t>)</a:t>
            </a:r>
          </a:p>
        </p:txBody>
      </p:sp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75A1F2EF-2FAF-4B1D-25ED-41D3268623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5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94158-F492-FEAD-D47A-1FD7BFFE9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42D5C66F-BF46-1AE6-877D-88921322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DB13084C-13E1-6AAE-4C7D-8282E87F29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90" y="-1136767"/>
            <a:ext cx="12913779" cy="91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247</Words>
  <Application>Microsoft Office PowerPoint</Application>
  <PresentationFormat>ワイド画面</PresentationFormat>
  <Paragraphs>50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Munako Artemis</vt:lpstr>
      <vt:lpstr>チーム概要</vt:lpstr>
      <vt:lpstr>チーム概要</vt:lpstr>
      <vt:lpstr>チーム概要</vt:lpstr>
      <vt:lpstr>チーム概要</vt:lpstr>
      <vt:lpstr>過去の活動</vt:lpstr>
      <vt:lpstr>現在の活動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 ren</dc:creator>
  <cp:lastModifiedBy>ren ren</cp:lastModifiedBy>
  <cp:revision>3</cp:revision>
  <dcterms:created xsi:type="dcterms:W3CDTF">2025-01-12T07:25:04Z</dcterms:created>
  <dcterms:modified xsi:type="dcterms:W3CDTF">2025-01-13T16:26:50Z</dcterms:modified>
</cp:coreProperties>
</file>